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5"/>
  </p:notesMasterIdLst>
  <p:sldIdLst>
    <p:sldId id="275" r:id="rId5"/>
    <p:sldId id="277" r:id="rId6"/>
    <p:sldId id="287" r:id="rId7"/>
    <p:sldId id="284" r:id="rId8"/>
    <p:sldId id="288" r:id="rId9"/>
    <p:sldId id="285" r:id="rId10"/>
    <p:sldId id="292" r:id="rId11"/>
    <p:sldId id="291" r:id="rId12"/>
    <p:sldId id="293" r:id="rId13"/>
    <p:sldId id="290" r:id="rId14"/>
  </p:sldIdLst>
  <p:sldSz cx="18288000" cy="10287000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  <p:embeddedFont>
      <p:font typeface="Proxima Nova ExCn" panose="020B0604020202020204" charset="0"/>
      <p:regular r:id="rId21"/>
      <p:bold r:id="rId22"/>
      <p:italic r:id="rId23"/>
      <p:boldItalic r:id="rId24"/>
    </p:embeddedFont>
    <p:embeddedFont>
      <p:font typeface="Proxima Nova Medium" panose="020B0604020202020204" charset="0"/>
      <p:regular r:id="rId25"/>
      <p:italic r:id="rId26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288"/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8AE75E-1487-4F78-8F59-6E59563E752F}" v="15" dt="2024-03-27T23:57:35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869A0-BD32-40FB-84A8-A59A3E862C0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254EC-0DC2-40CB-B6D5-93CC70F6E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2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6A213-9A66-4678-AAE8-DABC661A81C0}"/>
              </a:ext>
            </a:extLst>
          </p:cNvPr>
          <p:cNvSpPr/>
          <p:nvPr userDrawn="1"/>
        </p:nvSpPr>
        <p:spPr>
          <a:xfrm>
            <a:off x="12320337" y="9398094"/>
            <a:ext cx="5967663" cy="88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2261573"/>
          </a:xfrm>
        </p:spPr>
        <p:txBody>
          <a:bodyPr anchor="b">
            <a:normAutofit/>
          </a:bodyPr>
          <a:lstStyle>
            <a:lvl1pPr algn="ctr">
              <a:defRPr sz="6600" b="1" cap="all" baseline="0">
                <a:latin typeface="Proxima Nova ExC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71361"/>
            <a:ext cx="13716000" cy="371534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83853" y="8968831"/>
            <a:ext cx="2784089" cy="10792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B7AAF2-F0B1-4E86-ADD9-575E43C402BD}"/>
              </a:ext>
            </a:extLst>
          </p:cNvPr>
          <p:cNvSpPr/>
          <p:nvPr userDrawn="1"/>
        </p:nvSpPr>
        <p:spPr>
          <a:xfrm>
            <a:off x="541509" y="8949559"/>
            <a:ext cx="1076771" cy="1337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FECABE-84D7-479D-ABA3-63E4296F9797}"/>
              </a:ext>
            </a:extLst>
          </p:cNvPr>
          <p:cNvSpPr/>
          <p:nvPr userDrawn="1"/>
        </p:nvSpPr>
        <p:spPr>
          <a:xfrm>
            <a:off x="6836602" y="9791700"/>
            <a:ext cx="4614796" cy="495300"/>
          </a:xfrm>
          <a:prstGeom prst="rect">
            <a:avLst/>
          </a:prstGeom>
          <a:solidFill>
            <a:srgbClr val="AB05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DE88E40-CC15-4684-A4CF-1DE2E7BD8E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059" y="8975085"/>
            <a:ext cx="4774456" cy="106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166-03AD-4D82-8196-D7567E7FBBE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2" y="685800"/>
            <a:ext cx="638801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1" y="685802"/>
            <a:ext cx="9791324" cy="8105775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022" y="3086100"/>
            <a:ext cx="638801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166-03AD-4D82-8196-D7567E7FBBE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2" y="685800"/>
            <a:ext cx="638801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1" y="685802"/>
            <a:ext cx="9791324" cy="810577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022" y="3086100"/>
            <a:ext cx="638801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166-03AD-4D82-8196-D7567E7FBBE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6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nc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E3CD47-1147-43F4-93BE-169DF2ABAD40}"/>
              </a:ext>
            </a:extLst>
          </p:cNvPr>
          <p:cNvSpPr/>
          <p:nvPr userDrawn="1"/>
        </p:nvSpPr>
        <p:spPr>
          <a:xfrm>
            <a:off x="-1" y="0"/>
            <a:ext cx="9144002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A75172-DA93-4373-86EA-1662533C300E}"/>
              </a:ext>
            </a:extLst>
          </p:cNvPr>
          <p:cNvGrpSpPr/>
          <p:nvPr userDrawn="1"/>
        </p:nvGrpSpPr>
        <p:grpSpPr>
          <a:xfrm>
            <a:off x="-5" y="0"/>
            <a:ext cx="9144000" cy="10287000"/>
            <a:chOff x="1040442" y="-4668387"/>
            <a:chExt cx="15414778" cy="17341624"/>
          </a:xfrm>
        </p:grpSpPr>
        <p:pic>
          <p:nvPicPr>
            <p:cNvPr id="22" name="Google Shape;8;p2">
              <a:extLst>
                <a:ext uri="{FF2B5EF4-FFF2-40B4-BE49-F238E27FC236}">
                  <a16:creationId xmlns:a16="http://schemas.microsoft.com/office/drawing/2014/main" id="{A84CF904-AEB6-44CA-A036-9816FD75C9EE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7000"/>
            </a:blip>
            <a:srcRect l="52153"/>
            <a:stretch/>
          </p:blipFill>
          <p:spPr>
            <a:xfrm>
              <a:off x="1040442" y="-4568027"/>
              <a:ext cx="8195541" cy="171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9;p2">
              <a:extLst>
                <a:ext uri="{FF2B5EF4-FFF2-40B4-BE49-F238E27FC236}">
                  <a16:creationId xmlns:a16="http://schemas.microsoft.com/office/drawing/2014/main" id="{EB7B8606-D82C-4A18-BBCE-1789A96D6625}"/>
                </a:ext>
              </a:extLst>
            </p:cNvPr>
            <p:cNvPicPr preferRelativeResize="0"/>
            <p:nvPr userDrawn="1"/>
          </p:nvPicPr>
          <p:blipFill rotWithShape="1">
            <a:blip r:embed="rId3">
              <a:alphaModFix amt="7000"/>
            </a:blip>
            <a:srcRect t="4632" r="48462" b="632"/>
            <a:stretch/>
          </p:blipFill>
          <p:spPr>
            <a:xfrm>
              <a:off x="7021224" y="-4668387"/>
              <a:ext cx="9433996" cy="17341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526A213-9A66-4678-AAE8-DABC661A81C0}"/>
              </a:ext>
            </a:extLst>
          </p:cNvPr>
          <p:cNvSpPr/>
          <p:nvPr userDrawn="1"/>
        </p:nvSpPr>
        <p:spPr>
          <a:xfrm>
            <a:off x="16002000" y="9398094"/>
            <a:ext cx="2286000" cy="88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7449" y="8968832"/>
            <a:ext cx="2753114" cy="10672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5A129E-8830-4AA2-BBE0-A5F212A4620F}"/>
              </a:ext>
            </a:extLst>
          </p:cNvPr>
          <p:cNvSpPr/>
          <p:nvPr userDrawn="1"/>
        </p:nvSpPr>
        <p:spPr>
          <a:xfrm>
            <a:off x="-2" y="2365559"/>
            <a:ext cx="9144000" cy="55558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D85B45B-F550-43AD-8C82-6BE7CB3E8F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439" y="8968830"/>
            <a:ext cx="5583570" cy="1067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887" y="2694885"/>
            <a:ext cx="8342220" cy="2263140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Proxima Nova ExC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887" y="5308163"/>
            <a:ext cx="8342220" cy="1664138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3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ncy 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E3CD47-1147-43F4-93BE-169DF2ABAD40}"/>
              </a:ext>
            </a:extLst>
          </p:cNvPr>
          <p:cNvSpPr/>
          <p:nvPr userDrawn="1"/>
        </p:nvSpPr>
        <p:spPr>
          <a:xfrm>
            <a:off x="-1" y="0"/>
            <a:ext cx="9144002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A75172-DA93-4373-86EA-1662533C300E}"/>
              </a:ext>
            </a:extLst>
          </p:cNvPr>
          <p:cNvGrpSpPr/>
          <p:nvPr userDrawn="1"/>
        </p:nvGrpSpPr>
        <p:grpSpPr>
          <a:xfrm>
            <a:off x="-5" y="0"/>
            <a:ext cx="9144000" cy="10287000"/>
            <a:chOff x="1040442" y="-4668387"/>
            <a:chExt cx="15414778" cy="17341624"/>
          </a:xfrm>
        </p:grpSpPr>
        <p:pic>
          <p:nvPicPr>
            <p:cNvPr id="22" name="Google Shape;8;p2">
              <a:extLst>
                <a:ext uri="{FF2B5EF4-FFF2-40B4-BE49-F238E27FC236}">
                  <a16:creationId xmlns:a16="http://schemas.microsoft.com/office/drawing/2014/main" id="{A84CF904-AEB6-44CA-A036-9816FD75C9EE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7000"/>
            </a:blip>
            <a:srcRect l="52153"/>
            <a:stretch/>
          </p:blipFill>
          <p:spPr>
            <a:xfrm>
              <a:off x="1040442" y="-4568027"/>
              <a:ext cx="8195541" cy="171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9;p2">
              <a:extLst>
                <a:ext uri="{FF2B5EF4-FFF2-40B4-BE49-F238E27FC236}">
                  <a16:creationId xmlns:a16="http://schemas.microsoft.com/office/drawing/2014/main" id="{EB7B8606-D82C-4A18-BBCE-1789A96D6625}"/>
                </a:ext>
              </a:extLst>
            </p:cNvPr>
            <p:cNvPicPr preferRelativeResize="0"/>
            <p:nvPr userDrawn="1"/>
          </p:nvPicPr>
          <p:blipFill rotWithShape="1">
            <a:blip r:embed="rId3">
              <a:alphaModFix amt="7000"/>
            </a:blip>
            <a:srcRect t="4632" r="48462" b="632"/>
            <a:stretch/>
          </p:blipFill>
          <p:spPr>
            <a:xfrm>
              <a:off x="7021224" y="-4668387"/>
              <a:ext cx="9433996" cy="17341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526A213-9A66-4678-AAE8-DABC661A81C0}"/>
              </a:ext>
            </a:extLst>
          </p:cNvPr>
          <p:cNvSpPr/>
          <p:nvPr userDrawn="1"/>
        </p:nvSpPr>
        <p:spPr>
          <a:xfrm>
            <a:off x="16002000" y="9398094"/>
            <a:ext cx="2286000" cy="88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7449" y="8968832"/>
            <a:ext cx="2753114" cy="10672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5A129E-8830-4AA2-BBE0-A5F212A4620F}"/>
              </a:ext>
            </a:extLst>
          </p:cNvPr>
          <p:cNvSpPr/>
          <p:nvPr userDrawn="1"/>
        </p:nvSpPr>
        <p:spPr>
          <a:xfrm>
            <a:off x="-2" y="2365559"/>
            <a:ext cx="9144000" cy="5555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8D85B45B-F550-43AD-8C82-6BE7CB3E8F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439" y="8968830"/>
            <a:ext cx="5583570" cy="1067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887" y="2694885"/>
            <a:ext cx="8342220" cy="2263140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Proxima Nova ExC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887" y="5308163"/>
            <a:ext cx="8342220" cy="1664138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545" y="2641601"/>
            <a:ext cx="16728909" cy="4402478"/>
          </a:xfrm>
        </p:spPr>
        <p:txBody>
          <a:bodyPr anchor="b">
            <a:normAutofit/>
          </a:bodyPr>
          <a:lstStyle>
            <a:lvl1pPr>
              <a:defRPr sz="6600" b="1" cap="all" baseline="0">
                <a:latin typeface="Proxima Nova ExCn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545" y="7212621"/>
            <a:ext cx="16728909" cy="1829779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166-03AD-4D82-8196-D7567E7FBBEA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1666875"/>
            <a:ext cx="16747959" cy="7598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166-03AD-4D82-8196-D7567E7FBBE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7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547688"/>
            <a:ext cx="16747959" cy="9653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021" y="1668545"/>
            <a:ext cx="8259680" cy="759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299" y="1668545"/>
            <a:ext cx="8259680" cy="759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166-03AD-4D82-8196-D7567E7FBBE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7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547688"/>
            <a:ext cx="16747959" cy="9653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021" y="1668545"/>
            <a:ext cx="8259680" cy="3708099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299" y="1668545"/>
            <a:ext cx="8259680" cy="3708099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166-03AD-4D82-8196-D7567E7FBBE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192664-7B12-4F7D-843E-1C24CFCC9AD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70021" y="5557345"/>
            <a:ext cx="8259680" cy="3708099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98CAE4-ACF1-454F-BB19-1B33DEA28A8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258299" y="5557345"/>
            <a:ext cx="8259680" cy="3708099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7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21" y="547688"/>
            <a:ext cx="16752723" cy="9923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022" y="1703600"/>
            <a:ext cx="8226342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022" y="3103027"/>
            <a:ext cx="8226342" cy="6181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299" y="1703600"/>
            <a:ext cx="8264444" cy="1235868"/>
          </a:xfrm>
        </p:spPr>
        <p:txBody>
          <a:bodyPr anchor="b">
            <a:norm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299" y="3103027"/>
            <a:ext cx="8264444" cy="6181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166-03AD-4D82-8196-D7567E7FBBE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166-03AD-4D82-8196-D7567E7FBBEA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5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021" y="547688"/>
            <a:ext cx="16747959" cy="965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021" y="1679365"/>
            <a:ext cx="16747959" cy="7586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56871" y="9534526"/>
            <a:ext cx="33386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4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</a:lstStyle>
          <a:p>
            <a:fld id="{8577A166-03AD-4D82-8196-D7567E7FBBEA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5304" y="9534526"/>
            <a:ext cx="980278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4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FAE6D-0A13-4C4C-9688-E626617A88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108687" y="9535209"/>
            <a:ext cx="1409294" cy="546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E545E-C4CA-4CDE-9B63-72B564B1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b="20245"/>
          <a:stretch/>
        </p:blipFill>
        <p:spPr>
          <a:xfrm>
            <a:off x="770021" y="9534525"/>
            <a:ext cx="672092" cy="54021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E1673E1-C773-45D5-970A-D4473F0F1A68}"/>
              </a:ext>
            </a:extLst>
          </p:cNvPr>
          <p:cNvSpPr/>
          <p:nvPr userDrawn="1"/>
        </p:nvSpPr>
        <p:spPr>
          <a:xfrm>
            <a:off x="0" y="1030345"/>
            <a:ext cx="453905" cy="907927"/>
          </a:xfrm>
          <a:custGeom>
            <a:avLst/>
            <a:gdLst>
              <a:gd name="connsiteX0" fmla="*/ 0 w 453905"/>
              <a:gd name="connsiteY0" fmla="*/ 0 h 907927"/>
              <a:gd name="connsiteX1" fmla="*/ 11084 w 453905"/>
              <a:gd name="connsiteY1" fmla="*/ 135 h 907927"/>
              <a:gd name="connsiteX2" fmla="*/ 55513 w 453905"/>
              <a:gd name="connsiteY2" fmla="*/ 3413 h 907927"/>
              <a:gd name="connsiteX3" fmla="*/ 99407 w 453905"/>
              <a:gd name="connsiteY3" fmla="*/ 11029 h 907927"/>
              <a:gd name="connsiteX4" fmla="*/ 142343 w 453905"/>
              <a:gd name="connsiteY4" fmla="*/ 22912 h 907927"/>
              <a:gd name="connsiteX5" fmla="*/ 183908 w 453905"/>
              <a:gd name="connsiteY5" fmla="*/ 38945 h 907927"/>
              <a:gd name="connsiteX6" fmla="*/ 223701 w 453905"/>
              <a:gd name="connsiteY6" fmla="*/ 58976 h 907927"/>
              <a:gd name="connsiteX7" fmla="*/ 261339 w 453905"/>
              <a:gd name="connsiteY7" fmla="*/ 82810 h 907927"/>
              <a:gd name="connsiteX8" fmla="*/ 296460 w 453905"/>
              <a:gd name="connsiteY8" fmla="*/ 110219 h 907927"/>
              <a:gd name="connsiteX9" fmla="*/ 328725 w 453905"/>
              <a:gd name="connsiteY9" fmla="*/ 140939 h 907927"/>
              <a:gd name="connsiteX10" fmla="*/ 357823 w 453905"/>
              <a:gd name="connsiteY10" fmla="*/ 174672 h 907927"/>
              <a:gd name="connsiteX11" fmla="*/ 383475 w 453905"/>
              <a:gd name="connsiteY11" fmla="*/ 211096 h 907927"/>
              <a:gd name="connsiteX12" fmla="*/ 405434 w 453905"/>
              <a:gd name="connsiteY12" fmla="*/ 249859 h 907927"/>
              <a:gd name="connsiteX13" fmla="*/ 423487 w 453905"/>
              <a:gd name="connsiteY13" fmla="*/ 290587 h 907927"/>
              <a:gd name="connsiteX14" fmla="*/ 437461 w 453905"/>
              <a:gd name="connsiteY14" fmla="*/ 332888 h 907927"/>
              <a:gd name="connsiteX15" fmla="*/ 447222 w 453905"/>
              <a:gd name="connsiteY15" fmla="*/ 376356 h 907927"/>
              <a:gd name="connsiteX16" fmla="*/ 452675 w 453905"/>
              <a:gd name="connsiteY16" fmla="*/ 420571 h 907927"/>
              <a:gd name="connsiteX17" fmla="*/ 453905 w 453905"/>
              <a:gd name="connsiteY17" fmla="*/ 453964 h 907927"/>
              <a:gd name="connsiteX18" fmla="*/ 453768 w 453905"/>
              <a:gd name="connsiteY18" fmla="*/ 465108 h 907927"/>
              <a:gd name="connsiteX19" fmla="*/ 450490 w 453905"/>
              <a:gd name="connsiteY19" fmla="*/ 509537 h 907927"/>
              <a:gd name="connsiteX20" fmla="*/ 442874 w 453905"/>
              <a:gd name="connsiteY20" fmla="*/ 553431 h 907927"/>
              <a:gd name="connsiteX21" fmla="*/ 430991 w 453905"/>
              <a:gd name="connsiteY21" fmla="*/ 596367 h 907927"/>
              <a:gd name="connsiteX22" fmla="*/ 414958 w 453905"/>
              <a:gd name="connsiteY22" fmla="*/ 637932 h 907927"/>
              <a:gd name="connsiteX23" fmla="*/ 394927 w 453905"/>
              <a:gd name="connsiteY23" fmla="*/ 677725 h 907927"/>
              <a:gd name="connsiteX24" fmla="*/ 371093 w 453905"/>
              <a:gd name="connsiteY24" fmla="*/ 715363 h 907927"/>
              <a:gd name="connsiteX25" fmla="*/ 343684 w 453905"/>
              <a:gd name="connsiteY25" fmla="*/ 750484 h 907927"/>
              <a:gd name="connsiteX26" fmla="*/ 312964 w 453905"/>
              <a:gd name="connsiteY26" fmla="*/ 782749 h 907927"/>
              <a:gd name="connsiteX27" fmla="*/ 279231 w 453905"/>
              <a:gd name="connsiteY27" fmla="*/ 811847 h 907927"/>
              <a:gd name="connsiteX28" fmla="*/ 242807 w 453905"/>
              <a:gd name="connsiteY28" fmla="*/ 837499 h 907927"/>
              <a:gd name="connsiteX29" fmla="*/ 204044 w 453905"/>
              <a:gd name="connsiteY29" fmla="*/ 859458 h 907927"/>
              <a:gd name="connsiteX30" fmla="*/ 163316 w 453905"/>
              <a:gd name="connsiteY30" fmla="*/ 877511 h 907927"/>
              <a:gd name="connsiteX31" fmla="*/ 121015 w 453905"/>
              <a:gd name="connsiteY31" fmla="*/ 891485 h 907927"/>
              <a:gd name="connsiteX32" fmla="*/ 77547 w 453905"/>
              <a:gd name="connsiteY32" fmla="*/ 901246 h 907927"/>
              <a:gd name="connsiteX33" fmla="*/ 33332 w 453905"/>
              <a:gd name="connsiteY33" fmla="*/ 906699 h 907927"/>
              <a:gd name="connsiteX34" fmla="*/ 0 w 453905"/>
              <a:gd name="connsiteY34" fmla="*/ 907927 h 90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53905" h="907927">
                <a:moveTo>
                  <a:pt x="0" y="0"/>
                </a:moveTo>
                <a:lnTo>
                  <a:pt x="11084" y="135"/>
                </a:lnTo>
                <a:lnTo>
                  <a:pt x="55513" y="3413"/>
                </a:lnTo>
                <a:lnTo>
                  <a:pt x="99407" y="11029"/>
                </a:lnTo>
                <a:lnTo>
                  <a:pt x="142343" y="22912"/>
                </a:lnTo>
                <a:lnTo>
                  <a:pt x="183908" y="38945"/>
                </a:lnTo>
                <a:lnTo>
                  <a:pt x="223701" y="58976"/>
                </a:lnTo>
                <a:lnTo>
                  <a:pt x="261339" y="82810"/>
                </a:lnTo>
                <a:lnTo>
                  <a:pt x="296460" y="110219"/>
                </a:lnTo>
                <a:lnTo>
                  <a:pt x="328725" y="140939"/>
                </a:lnTo>
                <a:lnTo>
                  <a:pt x="357823" y="174672"/>
                </a:lnTo>
                <a:lnTo>
                  <a:pt x="383475" y="211096"/>
                </a:lnTo>
                <a:lnTo>
                  <a:pt x="405434" y="249859"/>
                </a:lnTo>
                <a:lnTo>
                  <a:pt x="423487" y="290587"/>
                </a:lnTo>
                <a:lnTo>
                  <a:pt x="437461" y="332888"/>
                </a:lnTo>
                <a:lnTo>
                  <a:pt x="447222" y="376356"/>
                </a:lnTo>
                <a:lnTo>
                  <a:pt x="452675" y="420571"/>
                </a:lnTo>
                <a:lnTo>
                  <a:pt x="453905" y="453964"/>
                </a:lnTo>
                <a:lnTo>
                  <a:pt x="453768" y="465108"/>
                </a:lnTo>
                <a:lnTo>
                  <a:pt x="450490" y="509537"/>
                </a:lnTo>
                <a:lnTo>
                  <a:pt x="442874" y="553431"/>
                </a:lnTo>
                <a:lnTo>
                  <a:pt x="430991" y="596367"/>
                </a:lnTo>
                <a:lnTo>
                  <a:pt x="414958" y="637932"/>
                </a:lnTo>
                <a:lnTo>
                  <a:pt x="394927" y="677725"/>
                </a:lnTo>
                <a:lnTo>
                  <a:pt x="371093" y="715363"/>
                </a:lnTo>
                <a:lnTo>
                  <a:pt x="343684" y="750484"/>
                </a:lnTo>
                <a:lnTo>
                  <a:pt x="312964" y="782749"/>
                </a:lnTo>
                <a:lnTo>
                  <a:pt x="279231" y="811847"/>
                </a:lnTo>
                <a:lnTo>
                  <a:pt x="242807" y="837499"/>
                </a:lnTo>
                <a:lnTo>
                  <a:pt x="204044" y="859458"/>
                </a:lnTo>
                <a:lnTo>
                  <a:pt x="163316" y="877511"/>
                </a:lnTo>
                <a:lnTo>
                  <a:pt x="121015" y="891485"/>
                </a:lnTo>
                <a:lnTo>
                  <a:pt x="77547" y="901246"/>
                </a:lnTo>
                <a:lnTo>
                  <a:pt x="33332" y="906699"/>
                </a:lnTo>
                <a:lnTo>
                  <a:pt x="0" y="90792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1" r:id="rId4"/>
    <p:sldLayoutId id="2147483650" r:id="rId5"/>
    <p:sldLayoutId id="2147483652" r:id="rId6"/>
    <p:sldLayoutId id="2147483658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AB0520"/>
          </a:solidFill>
          <a:latin typeface="Proxima Nova Medium" panose="02000506030000020004" pitchFamily="50" charset="0"/>
          <a:ea typeface="Verdana" panose="020B0604030504040204" pitchFamily="34" charset="0"/>
          <a:cs typeface="Proxima Nova Medium" panose="02000506030000020004" pitchFamily="50" charset="0"/>
        </a:defRPr>
      </a:lvl1pPr>
    </p:titleStyle>
    <p:bodyStyle>
      <a:lvl1pPr marL="3429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150000"/>
        <a:buFont typeface="Proxima Nova" panose="02000506030000020004" pitchFamily="50" charset="0"/>
        <a:buChar char="•"/>
        <a:defRPr sz="36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1pPr>
      <a:lvl2pPr marL="10287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25000"/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2pPr>
      <a:lvl3pPr marL="17145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25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3pPr>
      <a:lvl4pPr marL="24003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4pPr>
      <a:lvl5pPr marL="3086100" indent="-342900" algn="l" defTabSz="13716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50" charset="0"/>
          <a:ea typeface="Verdana" panose="020B0604030504040204" pitchFamily="34" charset="0"/>
          <a:cs typeface="Proxima Nova" panose="02000506030000020004" pitchFamily="50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2DD7-FDF6-EF1C-EEDC-B3B719176C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 Temperature Characterization of a Mach 5 Wind Tunnel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109AC-F41A-C2E6-52BE-17A11FB657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Veer Nayyar</a:t>
            </a:r>
          </a:p>
          <a:p>
            <a:r>
              <a:rPr lang="en-US" dirty="0"/>
              <a:t>Mentored by Dr. Alex Craig and Brian S. Kinsey</a:t>
            </a:r>
          </a:p>
          <a:p>
            <a:r>
              <a:rPr lang="en-US" dirty="0"/>
              <a:t>Boundary Layer Stability and Transition Laboratory</a:t>
            </a:r>
          </a:p>
          <a:p>
            <a:r>
              <a:rPr lang="en-US" dirty="0"/>
              <a:t>University of Arizona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001C2A-192F-9E19-F8B5-3599E807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23" y="7604093"/>
            <a:ext cx="2112877" cy="222556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3B40183-F7C2-5F12-CD69-D8D8E7A39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1" r="12611"/>
          <a:stretch/>
        </p:blipFill>
        <p:spPr>
          <a:xfrm>
            <a:off x="9670473" y="7071207"/>
            <a:ext cx="1482438" cy="26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5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2DD7-FDF6-EF1C-EEDC-B3B71917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215793"/>
            <a:ext cx="13716000" cy="226157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8001C2A-192F-9E19-F8B5-3599E8076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23" y="7604093"/>
            <a:ext cx="2112877" cy="222556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3B40183-F7C2-5F12-CD69-D8D8E7A39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1" r="12611"/>
          <a:stretch/>
        </p:blipFill>
        <p:spPr>
          <a:xfrm>
            <a:off x="9670473" y="7071207"/>
            <a:ext cx="1482438" cy="261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0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CEAE-B347-5986-2E74-F12CE2F5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53CBF1-0FAB-7162-3665-DA1EB18572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0021" y="1666875"/>
                <a:ext cx="6434343" cy="4553816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Boundary Layer Transition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Mach 5 Ludwieg Tube (LT5)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Stagnation Temperature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𝑤𝑎𝑙𝑙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53CBF1-0FAB-7162-3665-DA1EB1857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021" y="1666875"/>
                <a:ext cx="6434343" cy="4553816"/>
              </a:xfrm>
              <a:blipFill>
                <a:blip r:embed="rId2"/>
                <a:stretch>
                  <a:fillRect l="-4640" t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DB26DB6-9B30-CFA7-91FD-35B7E8C5E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08" y="547688"/>
            <a:ext cx="6805250" cy="4816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A19F17-C687-2F27-D9AA-52E4863C6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409" y="6006488"/>
            <a:ext cx="13671181" cy="3989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464A3-D1D9-A0EC-B6E4-3FDA9A3EA2C2}"/>
              </a:ext>
            </a:extLst>
          </p:cNvPr>
          <p:cNvSpPr txBox="1"/>
          <p:nvPr/>
        </p:nvSpPr>
        <p:spPr>
          <a:xfrm>
            <a:off x="8007790" y="9672764"/>
            <a:ext cx="227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Bearden et. Al (2020)</a:t>
            </a:r>
          </a:p>
        </p:txBody>
      </p:sp>
    </p:spTree>
    <p:extLst>
      <p:ext uri="{BB962C8B-B14F-4D97-AF65-F5344CB8AC3E}">
        <p14:creationId xmlns:p14="http://schemas.microsoft.com/office/powerpoint/2010/main" val="297337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BAD3-2CF8-91C4-6152-B5A36F30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82D14-AED9-AC3F-BC36-3D85A399F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Design, manufacture, and test a purpose-built total temperature probe</a:t>
            </a:r>
          </a:p>
          <a:p>
            <a:pPr>
              <a:lnSpc>
                <a:spcPct val="200000"/>
              </a:lnSpc>
            </a:pPr>
            <a:r>
              <a:rPr lang="en-US" dirty="0"/>
              <a:t>Gather reliable temperature measurements to inform future research</a:t>
            </a:r>
          </a:p>
          <a:p>
            <a:pPr>
              <a:lnSpc>
                <a:spcPct val="200000"/>
              </a:lnSpc>
            </a:pPr>
            <a:r>
              <a:rPr lang="en-US" dirty="0"/>
              <a:t>Identify LT5 operating parameters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4D022-1E8B-C7C3-D703-87F978D0D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5262014"/>
            <a:ext cx="7999947" cy="3527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DF2201-43AD-0F46-C25D-2B64D23C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46" y="5466161"/>
            <a:ext cx="7139621" cy="35272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7DEBED-23FF-31B6-BC48-C46A9A6CBE0E}"/>
              </a:ext>
            </a:extLst>
          </p:cNvPr>
          <p:cNvSpPr txBox="1"/>
          <p:nvPr/>
        </p:nvSpPr>
        <p:spPr>
          <a:xfrm>
            <a:off x="11708590" y="8658445"/>
            <a:ext cx="287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Buttsworth, Widodo (2010)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08425-2270-0BD2-086F-29E7C07BFE61}"/>
              </a:ext>
            </a:extLst>
          </p:cNvPr>
          <p:cNvSpPr txBox="1"/>
          <p:nvPr/>
        </p:nvSpPr>
        <p:spPr>
          <a:xfrm>
            <a:off x="3806704" y="8660999"/>
            <a:ext cx="145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Wood (1959)</a:t>
            </a:r>
          </a:p>
        </p:txBody>
      </p:sp>
    </p:spTree>
    <p:extLst>
      <p:ext uri="{BB962C8B-B14F-4D97-AF65-F5344CB8AC3E}">
        <p14:creationId xmlns:p14="http://schemas.microsoft.com/office/powerpoint/2010/main" val="239244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825E-5424-6ACE-4D1D-7CCEB67A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7B2A-721B-B067-8A6B-EC6741F0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Ahmic Thin-Film platinum resistance thermometer (PRT)</a:t>
            </a:r>
          </a:p>
          <a:p>
            <a:pPr>
              <a:lnSpc>
                <a:spcPct val="150000"/>
              </a:lnSpc>
            </a:pPr>
            <a:r>
              <a:rPr lang="en-US" dirty="0"/>
              <a:t>Rigid 10K casings </a:t>
            </a:r>
          </a:p>
          <a:p>
            <a:pPr>
              <a:lnSpc>
                <a:spcPct val="150000"/>
              </a:lnSpc>
            </a:pPr>
            <a:r>
              <a:rPr lang="en-US" dirty="0"/>
              <a:t>Stainless steel housing </a:t>
            </a:r>
          </a:p>
          <a:p>
            <a:pPr>
              <a:lnSpc>
                <a:spcPct val="150000"/>
              </a:lnSpc>
            </a:pPr>
            <a:r>
              <a:rPr lang="en-US" dirty="0"/>
              <a:t>Nichrome alloy heating wire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CC072C-2421-4B34-00EE-79C62506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602" y="5021942"/>
            <a:ext cx="7803556" cy="432853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64C5A4B-D30B-ED21-2653-6159A375B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2" b="18839"/>
          <a:stretch/>
        </p:blipFill>
        <p:spPr bwMode="auto">
          <a:xfrm>
            <a:off x="995199" y="5387119"/>
            <a:ext cx="7923623" cy="359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4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7853-BC4E-6B37-1F53-9CCF08EA5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Mounting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CA3A-172F-9E2B-3F90-4A9626A7A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2" y="1666875"/>
            <a:ext cx="6367036" cy="7598572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1” radius adjustable clamps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8 counterbored, threaded slots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Can be mounted in tandem with experimental models</a:t>
            </a:r>
          </a:p>
          <a:p>
            <a:pPr>
              <a:lnSpc>
                <a:spcPct val="200000"/>
              </a:lnSpc>
            </a:pPr>
            <a:r>
              <a:rPr lang="en-US" dirty="0"/>
              <a:t>Extended wedge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3.8” vertical projection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Wire routing, probe mounting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AA5DFA-9B6A-B5DC-43F4-6D4870CFD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4"/>
          <a:stretch/>
        </p:blipFill>
        <p:spPr bwMode="auto">
          <a:xfrm>
            <a:off x="13009418" y="2043979"/>
            <a:ext cx="4964251" cy="63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CB0F94-E3A8-3DBF-360D-6845D2725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555" y="2043979"/>
            <a:ext cx="5471365" cy="63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8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422C-12AA-A25A-E42B-91979F00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Tunnel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9D16A-54C7-7BF6-C84C-B31FE2AC47BB}"/>
              </a:ext>
            </a:extLst>
          </p:cNvPr>
          <p:cNvSpPr txBox="1">
            <a:spLocks/>
          </p:cNvSpPr>
          <p:nvPr/>
        </p:nvSpPr>
        <p:spPr>
          <a:xfrm>
            <a:off x="387927" y="1537414"/>
            <a:ext cx="5735782" cy="827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50000"/>
              <a:buFont typeface="Proxima Nova" panose="02000506030000020004" pitchFamily="50" charset="0"/>
              <a:buChar char="•"/>
              <a:defRPr sz="36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1pPr>
            <a:lvl2pPr marL="1028700" indent="-3429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2pPr>
            <a:lvl3pPr marL="1714500" indent="-3429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3pPr>
            <a:lvl4pPr marL="2400300" indent="-3429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4pPr>
            <a:lvl5pPr marL="3086100" indent="-342900" algn="l" defTabSz="1371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" panose="02000506030000020004" pitchFamily="50" charset="0"/>
                <a:ea typeface="Verdana" panose="020B0604030504040204" pitchFamily="34" charset="0"/>
                <a:cs typeface="Proxima Nova" panose="02000506030000020004" pitchFamily="50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dirty="0"/>
              <a:t>4 tests completed</a:t>
            </a:r>
          </a:p>
          <a:p>
            <a:pPr>
              <a:lnSpc>
                <a:spcPct val="200000"/>
              </a:lnSpc>
            </a:pPr>
            <a:r>
              <a:rPr lang="en-US" dirty="0"/>
              <a:t>Identical initial signal response due to isentropic expansion</a:t>
            </a:r>
          </a:p>
          <a:p>
            <a:pPr>
              <a:lnSpc>
                <a:spcPct val="200000"/>
              </a:lnSpc>
            </a:pPr>
            <a:r>
              <a:rPr lang="en-US" dirty="0"/>
              <a:t>Total temperature measured within 0.15 seconds after tunnel fires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685800" lvl="1" indent="0">
              <a:buNone/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BB14E-A702-5744-66C0-33064E380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841" y="1590247"/>
            <a:ext cx="12895468" cy="710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2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1F3FD-3371-EEAA-5F95-65AD06D3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Tunnel Testing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F9FECC-FC22-C50C-565A-FA48923F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40" y="1869417"/>
            <a:ext cx="5809030" cy="75985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/>
              <a:t>Preheats near total temperature reduce overall signal response amplitude</a:t>
            </a:r>
          </a:p>
          <a:p>
            <a:pPr>
              <a:lnSpc>
                <a:spcPct val="200000"/>
              </a:lnSpc>
            </a:pPr>
            <a:r>
              <a:rPr lang="en-US" dirty="0"/>
              <a:t>Signal behavior deviates during flow stagnation</a:t>
            </a:r>
          </a:p>
          <a:p>
            <a:pPr>
              <a:lnSpc>
                <a:spcPct val="200000"/>
              </a:lnSpc>
            </a:pPr>
            <a:r>
              <a:rPr lang="en-US" dirty="0"/>
              <a:t>Narrows search window for future total temperature measurements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F264B-D755-75DA-EA44-51118800F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"/>
          <a:stretch/>
        </p:blipFill>
        <p:spPr>
          <a:xfrm>
            <a:off x="5991559" y="2183812"/>
            <a:ext cx="12223545" cy="69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6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430E-A73D-BC48-FD82-259129BF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EE0A-E527-E3E4-146F-428B1427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0" y="1490150"/>
            <a:ext cx="16747959" cy="42960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Developed and tested purpose-built measurement hardware</a:t>
            </a:r>
          </a:p>
          <a:p>
            <a:pPr>
              <a:lnSpc>
                <a:spcPct val="150000"/>
              </a:lnSpc>
            </a:pPr>
            <a:r>
              <a:rPr lang="en-US" dirty="0"/>
              <a:t>Determined specific search criterion for future experiments</a:t>
            </a:r>
          </a:p>
          <a:p>
            <a:pPr>
              <a:lnSpc>
                <a:spcPct val="150000"/>
              </a:lnSpc>
            </a:pPr>
            <a:r>
              <a:rPr lang="en-US" dirty="0"/>
              <a:t>Redesign probe to house thermocouples </a:t>
            </a:r>
          </a:p>
          <a:p>
            <a:pPr>
              <a:lnSpc>
                <a:spcPct val="150000"/>
              </a:lnSpc>
            </a:pPr>
            <a:r>
              <a:rPr lang="en-US" dirty="0"/>
              <a:t>Develop flow temperature profile with multi-point measurement hardware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 discrepancies between measured total temperature and numerical models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D86AF4-2A04-7EE5-6F7B-DB752CAA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93" y="5786154"/>
            <a:ext cx="6320783" cy="39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C88577-6490-465D-3781-8D017570C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54" b="10745"/>
          <a:stretch/>
        </p:blipFill>
        <p:spPr>
          <a:xfrm>
            <a:off x="9409544" y="6021464"/>
            <a:ext cx="6320783" cy="3482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3BAEA-024B-7103-5935-09A362D7DDAF}"/>
              </a:ext>
            </a:extLst>
          </p:cNvPr>
          <p:cNvSpPr txBox="1"/>
          <p:nvPr/>
        </p:nvSpPr>
        <p:spPr>
          <a:xfrm>
            <a:off x="4097148" y="9739312"/>
            <a:ext cx="227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Arnold Air Force Base</a:t>
            </a:r>
          </a:p>
        </p:txBody>
      </p:sp>
    </p:spTree>
    <p:extLst>
      <p:ext uri="{BB962C8B-B14F-4D97-AF65-F5344CB8AC3E}">
        <p14:creationId xmlns:p14="http://schemas.microsoft.com/office/powerpoint/2010/main" val="242300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98D4-7D7B-1E03-B109-C5C7B3C5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649D-8BD8-3F55-EB40-17611805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NASA Arizona Space Grant Consortium</a:t>
            </a:r>
          </a:p>
          <a:p>
            <a:pPr>
              <a:lnSpc>
                <a:spcPct val="250000"/>
              </a:lnSpc>
            </a:pPr>
            <a:r>
              <a:rPr lang="en-US" dirty="0"/>
              <a:t>Dr. Alex Craig and Brian Kinsey</a:t>
            </a:r>
          </a:p>
          <a:p>
            <a:pPr>
              <a:lnSpc>
                <a:spcPct val="250000"/>
              </a:lnSpc>
            </a:pPr>
            <a:r>
              <a:rPr lang="en-US" dirty="0"/>
              <a:t>BLST colleagues and fellow space grant interns</a:t>
            </a:r>
          </a:p>
        </p:txBody>
      </p:sp>
      <p:pic>
        <p:nvPicPr>
          <p:cNvPr id="1026" name="Picture 2" descr="Arizona NASA Vertical Text">
            <a:extLst>
              <a:ext uri="{FF2B5EF4-FFF2-40B4-BE49-F238E27FC236}">
                <a16:creationId xmlns:a16="http://schemas.microsoft.com/office/drawing/2014/main" id="{9BABFFEC-B4B7-17A2-941B-D8CEAC7E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972" y="1344655"/>
            <a:ext cx="5344391" cy="71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4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C234B"/>
      </a:dk1>
      <a:lt1>
        <a:srgbClr val="FFFFFF"/>
      </a:lt1>
      <a:dk2>
        <a:srgbClr val="AB0520"/>
      </a:dk2>
      <a:lt2>
        <a:srgbClr val="E2E9EB"/>
      </a:lt2>
      <a:accent1>
        <a:srgbClr val="F4EDE5"/>
      </a:accent1>
      <a:accent2>
        <a:srgbClr val="70B865"/>
      </a:accent2>
      <a:accent3>
        <a:srgbClr val="007D84"/>
      </a:accent3>
      <a:accent4>
        <a:srgbClr val="9EABAE"/>
      </a:accent4>
      <a:accent5>
        <a:srgbClr val="A95C42"/>
      </a:accent5>
      <a:accent6>
        <a:srgbClr val="000000"/>
      </a:accent6>
      <a:hlink>
        <a:srgbClr val="007D84"/>
      </a:hlink>
      <a:folHlink>
        <a:srgbClr val="70B8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_BLST.potx" id="{8DE63490-B8F3-4D30-9F69-749A4F3F734F}" vid="{D3EBCBBC-F584-421D-802D-E9F074489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5B3A5888FBC44BA5754E078FF1146" ma:contentTypeVersion="13" ma:contentTypeDescription="Create a new document." ma:contentTypeScope="" ma:versionID="3bbb3fee4d0c0123615f83bd7f2a0be9">
  <xsd:schema xmlns:xsd="http://www.w3.org/2001/XMLSchema" xmlns:xs="http://www.w3.org/2001/XMLSchema" xmlns:p="http://schemas.microsoft.com/office/2006/metadata/properties" xmlns:ns3="3e8edd38-fd5d-4e65-ba6c-702e9200de57" xmlns:ns4="2bdbe104-2da3-48ca-98e8-8b808e5e2e4c" targetNamespace="http://schemas.microsoft.com/office/2006/metadata/properties" ma:root="true" ma:fieldsID="ae924ccc16b6cffbb868fde488cfe617" ns3:_="" ns4:_="">
    <xsd:import namespace="3e8edd38-fd5d-4e65-ba6c-702e9200de57"/>
    <xsd:import namespace="2bdbe104-2da3-48ca-98e8-8b808e5e2e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edd38-fd5d-4e65-ba6c-702e9200d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be104-2da3-48ca-98e8-8b808e5e2e4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e8edd38-fd5d-4e65-ba6c-702e9200de57" xsi:nil="true"/>
  </documentManagement>
</p:properties>
</file>

<file path=customXml/itemProps1.xml><?xml version="1.0" encoding="utf-8"?>
<ds:datastoreItem xmlns:ds="http://schemas.openxmlformats.org/officeDocument/2006/customXml" ds:itemID="{93678D40-F74E-4B83-83A3-F5A2DFA60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C5C7C5-3043-4F08-8115-4BA1E13121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8edd38-fd5d-4e65-ba6c-702e9200de57"/>
    <ds:schemaRef ds:uri="2bdbe104-2da3-48ca-98e8-8b808e5e2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2DEDAC-34A6-49A9-A96C-EA26F6FA6C52}">
  <ds:schemaRefs>
    <ds:schemaRef ds:uri="http://purl.org/dc/terms/"/>
    <ds:schemaRef ds:uri="http://schemas.microsoft.com/office/infopath/2007/PartnerControls"/>
    <ds:schemaRef ds:uri="2bdbe104-2da3-48ca-98e8-8b808e5e2e4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3e8edd38-fd5d-4e65-ba6c-702e9200de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Nayyar_Veer</Template>
  <TotalTime>1280</TotalTime>
  <Words>256</Words>
  <Application>Microsoft Office PowerPoint</Application>
  <PresentationFormat>Custom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Proxima Nova Medium</vt:lpstr>
      <vt:lpstr>Cambria Math</vt:lpstr>
      <vt:lpstr>Proxima Nova</vt:lpstr>
      <vt:lpstr>Proxima Nova ExCn</vt:lpstr>
      <vt:lpstr>Arial</vt:lpstr>
      <vt:lpstr>Calibri</vt:lpstr>
      <vt:lpstr>Office Theme</vt:lpstr>
      <vt:lpstr>Flow Temperature Characterization of a Mach 5 Wind Tunnel</vt:lpstr>
      <vt:lpstr>Background</vt:lpstr>
      <vt:lpstr>Objectives</vt:lpstr>
      <vt:lpstr>Probe Design</vt:lpstr>
      <vt:lpstr>Mounting Hardware</vt:lpstr>
      <vt:lpstr>Wind Tunnel Testing</vt:lpstr>
      <vt:lpstr>Wind Tunnel Testing</vt:lpstr>
      <vt:lpstr>Conclusions and Future Research</vt:lpstr>
      <vt:lpstr>Acknowledgements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Temperature Characterization of a Mach 5 Wind Tunnel</dc:title>
  <dc:creator>veer nayyar</dc:creator>
  <cp:lastModifiedBy>Michelle A. Coe</cp:lastModifiedBy>
  <cp:revision>15</cp:revision>
  <dcterms:created xsi:type="dcterms:W3CDTF">2024-03-28T05:30:42Z</dcterms:created>
  <dcterms:modified xsi:type="dcterms:W3CDTF">2024-04-09T21:21:59Z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0x0101001CD5B3A5888FBC44BA5754E078FF1146</vt:lpwstr>
  </property>
</Properties>
</file>